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05" d="100"/>
          <a:sy n="105" d="100"/>
        </p:scale>
        <p:origin x="91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Interstate</vt:lpstr>
      <vt:lpstr>Thème Office</vt:lpstr>
      <vt:lpstr>PowerPoint Presentation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Bambou CHARRE</cp:lastModifiedBy>
  <cp:revision>31</cp:revision>
  <dcterms:created xsi:type="dcterms:W3CDTF">2019-01-09T14:48:06Z</dcterms:created>
  <dcterms:modified xsi:type="dcterms:W3CDTF">2021-11-23T14:14:42Z</dcterms:modified>
</cp:coreProperties>
</file>